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D6B"/>
    <a:srgbClr val="FFC91D"/>
    <a:srgbClr val="FFC61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47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09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914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63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2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14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51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47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45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33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755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0A34C-7303-4AC6-8A45-8F20346FF3C0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C5BF7-6CB6-4443-9AAA-C08F251F09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02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B8921858-5EAF-4483-AE2F-DB1B2D6293AB}"/>
              </a:ext>
            </a:extLst>
          </p:cNvPr>
          <p:cNvSpPr txBox="1"/>
          <p:nvPr/>
        </p:nvSpPr>
        <p:spPr>
          <a:xfrm>
            <a:off x="815652" y="821718"/>
            <a:ext cx="13488045" cy="4431983"/>
          </a:xfrm>
          <a:prstGeom prst="rect">
            <a:avLst/>
          </a:prstGeom>
          <a:solidFill>
            <a:srgbClr val="FFC91D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endParaRPr lang="de-DE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Gemeinsame </a:t>
            </a:r>
          </a:p>
          <a:p>
            <a:pPr algn="ctr"/>
            <a: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  <a:t>Abschiedsvorlesung </a:t>
            </a:r>
          </a:p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algn="ctr"/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Prof. Dr. Wolff Heintschel von Heinegg</a:t>
            </a:r>
          </a:p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</a:p>
          <a:p>
            <a:pPr algn="ctr"/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Prof. Dr. Matthias Pechstein</a:t>
            </a:r>
            <a:br>
              <a:rPr lang="de-DE" sz="5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180FB35-A717-4B1A-AC8E-12C4437E571A}"/>
              </a:ext>
            </a:extLst>
          </p:cNvPr>
          <p:cNvSpPr/>
          <p:nvPr/>
        </p:nvSpPr>
        <p:spPr>
          <a:xfrm>
            <a:off x="815652" y="4801650"/>
            <a:ext cx="13488045" cy="2073180"/>
          </a:xfrm>
          <a:prstGeom prst="rect">
            <a:avLst/>
          </a:prstGeom>
          <a:solidFill>
            <a:srgbClr val="233D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200" b="1" dirty="0">
                <a:solidFill>
                  <a:schemeClr val="bg1"/>
                </a:solidFill>
              </a:rPr>
              <a:t>Europäische Souveränität?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F6475D3-3620-4D20-A6F0-04756ACFC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79" y="8495960"/>
            <a:ext cx="2988945" cy="138155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BFEC5EB3-1179-4E61-A78F-FD6C1EBDA4F5}"/>
              </a:ext>
            </a:extLst>
          </p:cNvPr>
          <p:cNvSpPr/>
          <p:nvPr/>
        </p:nvSpPr>
        <p:spPr>
          <a:xfrm rot="10800000" flipV="1">
            <a:off x="4745641" y="7473778"/>
            <a:ext cx="56280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28. Januar 2025</a:t>
            </a:r>
          </a:p>
          <a:p>
            <a:pPr algn="ctr"/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16 Uhr</a:t>
            </a:r>
          </a:p>
          <a:p>
            <a:pPr algn="ctr"/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Logensaal 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Im Anschluss laden wir Sie herzlich zu 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einem kleinen Empfang ein.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AF3F289-943F-4A5B-A6A7-57883D416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5755" y="7899969"/>
            <a:ext cx="2215991" cy="22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36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</Words>
  <Application>Microsoft Office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Lea</dc:creator>
  <cp:lastModifiedBy>Zahn, Yvonne</cp:lastModifiedBy>
  <cp:revision>15</cp:revision>
  <dcterms:created xsi:type="dcterms:W3CDTF">2024-05-15T09:10:58Z</dcterms:created>
  <dcterms:modified xsi:type="dcterms:W3CDTF">2025-01-08T10:25:50Z</dcterms:modified>
</cp:coreProperties>
</file>